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59" r:id="rId3"/>
    <p:sldId id="260" r:id="rId4"/>
    <p:sldId id="264" r:id="rId5"/>
    <p:sldId id="263" r:id="rId6"/>
    <p:sldId id="265" r:id="rId7"/>
    <p:sldId id="257" r:id="rId8"/>
    <p:sldId id="258" r:id="rId9"/>
    <p:sldId id="261" r:id="rId10"/>
    <p:sldId id="262" r:id="rId11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32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20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28.33052" units="1/cm"/>
          <inkml:channelProperty channel="Y" name="resolution" value="28.37838" units="1/cm"/>
          <inkml:channelProperty channel="T" name="resolution" value="1" units="1/dev"/>
        </inkml:channelProperties>
      </inkml:inkSource>
      <inkml:timestamp xml:id="ts0" timeString="2018-01-10T16:18:51.46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E79297-693E-4D89-97A5-B59AB84B7BC6}" emma:medium="tactile" emma:mode="ink">
          <msink:context xmlns:msink="http://schemas.microsoft.com/ink/2010/main" type="writingRegion" rotatedBoundingBox="7811,7200 4255,7081 4327,4932 7883,5051"/>
        </emma:interpretation>
      </emma:emma>
    </inkml:annotationXML>
    <inkml:traceGroup>
      <inkml:annotationXML>
        <emma:emma xmlns:emma="http://www.w3.org/2003/04/emma" version="1.0">
          <emma:interpretation id="{B87F6759-C685-4320-8FE7-18F670A6032D}" emma:medium="tactile" emma:mode="ink">
            <msink:context xmlns:msink="http://schemas.microsoft.com/ink/2010/main" type="paragraph" rotatedBoundingBox="7811,7200 4255,7081 4327,4932 7883,5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7BC6AA-5857-4B75-BC1A-5628C03A3BF5}" emma:medium="tactile" emma:mode="ink">
              <msink:context xmlns:msink="http://schemas.microsoft.com/ink/2010/main" type="line" rotatedBoundingBox="7811,7200 4255,7081 4327,4932 7883,5051"/>
            </emma:interpretation>
          </emma:emma>
        </inkml:annotationXML>
        <inkml:traceGroup>
          <inkml:annotationXML>
            <emma:emma xmlns:emma="http://www.w3.org/2003/04/emma" version="1.0">
              <emma:interpretation id="{6666063C-5103-46E7-A11E-F08DC04F6420}" emma:medium="tactile" emma:mode="ink">
                <msink:context xmlns:msink="http://schemas.microsoft.com/ink/2010/main" type="inkWord" rotatedBoundingBox="7811,7200 4255,7081 4327,4932 7883,5051"/>
              </emma:interpretation>
            </emma:emma>
          </inkml:annotationXML>
          <inkml:trace contextRef="#ctx0" brushRef="#br0">7 826 0,'24'-48'47,"-24"24"-31,24 0-16,1 24 15,-1-25-15,-24 25 16,24-24-16,0 0 15,0 24-15,-24-24 16,24 24 0,1 0-16,-25-24 15,24 24-15,-24-25 16,24 25-16,0-24 15,0 24 1,-24-24-16,49 0 16,-25 24-16,0-24 15,-24 24-15,24 0 16,25-49-1,-25 49 1,0 0-16,-24-24 16,24 24-16,1-24 15,-1 24-15,-24 0 16,24-24-16,0 24 15,-24 0-15,24-24 16,0 24-16,-24-25 16,25 25-1,-25 0 1,24 0 15,0-24-31,0 24 16,0-24-1,-24 24-15,49 0 16,-49-24-16,24 24 31,0-24 31,0 24-46,-24-25 0,25 25 30,-25 0-30,24 0-16,-24-24 16,24 24-16,24-24 15,-23 24 1,23 0 15,-48 0-31,24-24 16,-24 24-1,24 0 1,-24 0-1,24 0 1,1-24-16,-1-1 31,-24 25-15,24 0-16,0 0 15,-24 0-15,24 0 16,-24-24-16,25 24 16,-1 0-1,0 0 16,-24 0 1,24 0-17,0-24 1,-24 24-1,25-24 17,23 24-17,-24 0 1,0 0 15,1 0-31,-25 0 16,24 0-16,0 0 15,-24 0-15,24 0 16,-24 0-16,48 0 15,-23 0-15,-1 0 16,24 0-16,-24 0 16,-24 0-16,73 0 15,-25 0-15,-48 0 16,49 0-16,-25 0 15,-24 0-15,24 0 16,25 0-16,-25 0 16,24 0-16,0 0 15,-23 0-15,47 48 16,-23-48-16,23 0 15,-48 0-15,1 0 16,23 24-16,-24-24 109,0 25-93,121 47-1,-120-72 1,-1 24-16,0 1 16,24-1-16,1 0 15,-25-24-15,0 48 16,49 25-16,-25-73 15,-48 48 1,24-48 0,1 24-1,23 1 1,-24 23-1,0-24-15,-24 0 16,24 25 0,1-49-16,-1 48 15,0-48-15,0 49 16,-24-25-16,49 0 15,-25-24 1,0 24-16,-24 0 16,0-24-1,48 49 1,-48-49-1,0 24-15,0 24 16,0-48-16,0 49 16,0-25-16,0 0 15,25 24-15,-25-48 16,0 25-16,0-25 15,0 48-15,0-24 16,24 0 0,-24 25-16,0-25 15,0 0 1,0 25-1,0-49 1,0 24-16,0 0 31,0 0-15,-24 24-1,24-48 1,-25 49 0,1-25-1,24 0-15,0-24 16,-48 49-16,24-25 15,-1-24-15,1 24 16,-24 24-16,-1-23 16,25 23-16,0-48 15,0 0-15,-24 24 16,23 0-1,1 1-15,0-25 32,0 24-17,0-24 1,-1 24-16,1-24 15,0 0-15,-24 24 16,23-24 0,1 0-16,-24 48 15,24-48 16,-1 0 16,-23 0-31,48 0-1,-24 0-15,0 0 16,-25 25-16,1-25 16,24 24-16,-49-24 15,49 0-15,24 0 16,-24 0-16,-25 0 109,25 24-93,0-24-16,-24 24 15,-1-24-15,25 0 31,-24 0 1,24 0-17,-1 0 1,1 0-1,-48 0-15,23 0 16,1 0-16,-25 0 16,49 0-1,-24 0-15,48 0 16,-25 0-16,25 0 15,-48 0 17,24 24-17,-24-24 1,-1 0-16,-48 0 15,73 0-15,-48 0 16,23 0-16,1 0 16,24 0-16,24 0 15,-25 0-15,1 0 109,0 0-93,24 0-16,-48 0 16,24 0-1,-1 0 48,25 0-63,-24 0 15,0 0-15,0 0 16,-25 0-16,25 0 15,0 0-15,-24 0 16,23 0-16,1-24 31,0 0-31,0 24 16,24 0 31,-24 0-32,24 0-15,-49-24 16,1 24-16,-97-24 15,24-1-15,48 25 16,1-24-16,-1 24 16,49-24-16,-24 0 15,48 0 204,0 0-204,-25 24-15,25-25 16,-24 25-16,24-24 15,0 0-15,0 24 16,0-24-16,0 24 16,0-49-16,-24 49 15,24-24-15,0 0 16,0 0-16,0 24 15,0-24-15,0 24 16,0-25 93,0-23-109,0 24 16,0 0-1,0-1 1,0 1 78,0 0-79,0 0-15,0 0 16,0 0-16,24-1 15,-24 1-15,0 0 16,0 24-16,0-24 16,24 24-1,-24-24 1,0-1 77,0-23-77,0 48 0,0-24 62,0 24-78,0-49 15,0 25 1,0 0-1,0 0-15,0 24 16,0-24-16,0-1 16,25 25 46,-25 0 203,0-24-234,0 0-31,0 0 16,0 0 0,0 24-1,0-24-15,0-1 31,0 1 1,0 0 280,0 0-312,-25 0 31,25 24 546,0-49-577,0 49 16,0-24-16,0 24 15,-24-24-15,0 0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28.33052" units="1/cm"/>
          <inkml:channelProperty channel="Y" name="resolution" value="28.37838" units="1/cm"/>
          <inkml:channelProperty channel="T" name="resolution" value="1" units="1/dev"/>
        </inkml:channelProperties>
      </inkml:inkSource>
      <inkml:timestamp xml:id="ts0" timeString="2018-01-10T16:31:30.8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C9980C-450D-4665-B556-EF381104E296}" emma:medium="tactile" emma:mode="ink">
          <msink:context xmlns:msink="http://schemas.microsoft.com/ink/2010/main" type="inkDrawing" rotatedBoundingBox="6478,4477 17653,6303 16858,11170 5682,9345" hotPoints="17714,8935 11356,10346 5780,6982 12137,5571" semanticType="enclosure" shapeName="Ellipse"/>
        </emma:interpretation>
      </emma:emma>
    </inkml:annotationXML>
    <inkml:trace contextRef="#ctx0" brushRef="#br0">7791 490 0,'-24'0'0,"-48"-24"31,47 24-31,1 0 0,-24 0 0,-25-24 16,49 24-16,-48 0 15,23-25-15,1 25 16,-1 0-16,-23 0 16,-1 0-16,1-24 15,-25 0-15,0 24 16,25-24-16,-1 0 15,0 24-15,-48 0 16,73-25-16,-73 1 16,49 0-16,-1 0 15,-48 24-15,48 0 16,-23-24-16,47-1 15,-96 25-15,73 0 16,-1-48-16,0 48 16,25 0-1,0-24-15,-49 0 16,73 0-16,0 24 15,-25 0 1,25 0 0,0 0-1,24 0 1,-24 0-1,-73-25-15,73 25 16,-49 0-16,25 0 16,-73 0-16,-49 0 15,-23 0-15,-25 0 16,97 0-16,-72-24 15,48 24-15,-25 0 16,1 0-16,48 0 16,-194 0-1,219 0-15,47 0 16,-23 0-16,-1 0 15,49 0 1,-24 0-16,-1 0 16,1 0-16,-1 24 15,25 1-15,-24-25 16,24 0-16,-73 0 15,73 0-15,0 24 16,-49-24-16,25 48 16,23-48-16,1 0 15,-24 0-15,-1 24 16,1 0-16,-24 1 15,-1-1-15,0 24 16,1-24-16,-73 25 16,72-49-16,-24 48 15,49-24-15,-25 1 16,1-25-16,-25 48 15,49-24-15,23-24 16,-23 24-16,-24-24 16,47 49-16,-23-49 15,24 0-15,0 24 16,-25 0-16,25-24 15,0 24-15,-49 25 16,25-25-16,24-24 16,-25 24-1,25 24-15,0-48 16,0 25-16,-25 23 15,25-24-15,0 0 16,-24 25-16,48-1 16,-25-24-16,-23 25 15,48-1-15,-24-24 16,0 25-16,24 23 15,0-48-15,-49 49 16,49-49-16,0 25 16,0-1-16,0 25 15,-24-1-15,24-48 16,0 25-16,0-1 15,0-24-15,0 25 16,0-25-16,0 0 16,0 49-16,0-25 15,0-24-15,0 49 16,0-1-16,24 1 15,-24-25 1,49 49-16,-49-24 0,24-1 16,24 1-1,-48-25-15,49 25 16,-25-25-16,48 49 15,-23-25-15,-1 25 16,-24-48-16,25 47 16,72 1-16,0 0 15,-25-25-15,122 122 16,-194-170-1,0 24-15,25-23 16,23 47-16,-23-72 16,-49 24-16,24-24 15,0 0 1,-24 25-16,24-25 15,1 24 1,-1-24-16,24 48 16,-48-48-16,24 0 15,25 24-15,-1 1 16,25-1-16,-25-24 15,49 24-15,48 24 16,0 1-16,-72-25 16,120 24-1,1 25-15,-49-25 16,24 1-16,-24-1 15,0-24-15,25 25 16,-1-25-16,-24 24 16,-48-48-16,97 49 15,-74-49-15,74 72 16,-121-48-16,144 0 15,-72 25-15,-72-49 16,0 48-16,23-24 16,25 1-16,-48-25 15,-49 0-15,49 24 16,-49-24-16,0 24 15,24-24-15,-23 24 16,23-24-16,0 0 16,25 0-16,-49 24 15,49 1-15,-49-25 16,48 24-16,1-24 15,0 0-15,-1 24 16,-23 0-16,23-24 16,25 24-1,-25-24-15,25 25 16,-48-25-16,72 0 15,-25 24-15,25 0 16,24-24-16,1 48 16,-26-48-16,-47 0 15,72 0-15,-72 0 16,-1 24-16,1-24 15,-1 25-15,74-1 16,-74-24-16,-23 0 16,47 0-16,-71 0 15,47 0-15,1 0 16,-1 0-16,-23 0 15,-1 0-15,25-24 16,-1-1-16,1 25 16,48 0-16,0-24 15,24 0-15,0 0 16,-48 0-16,120-25 15,-120 49-15,97-24 16,23 0-16,-96 0 16,97 0-1,-73-25-15,-48 25 16,24 0-16,-49 0 15,-47-1-15,71-23 16,-71 24-16,23-25 16,0 1-16,-23 0 15,23 24-15,-48-25 16,24-23-16,0 47 15,1 1-15,-25-24 16,24-1-16,-24-23 16,24 23-16,-24 25 15,0-48-15,0 48 16,0-25-16,0-23 15,0 47-15,24-23 16,-24-25-16,0 1 16,0-25-16,0 0 15,0 73-15,0-24 16,0 24-16,-48-49 15,24 25 1,24-25-16,-49 25 0,1-25 16,48 1-1,-73-49-15,1 48 16,-1-24-16,25 25 15,-49-25-15,73 73 16,-49-73-16,49 73 16,0-25-16,0 49 15,-25-24-15,49 0 16,-24 0-1,-24-25 1,23 1 0,-23 0-16,48-1 15,-48-23-15,-25 48 16,49-49-16,-24 0 15,-1 25-15,-23-49 16,23 49-16,-23-49 16,23 25-16,-23 23 15,23 1-15,1-25 16,0 25-16,23 24 15,-47-49-15,-1 25 16,25-1-16,48 49 16,-24 0-1,-1-24 1,25 0 77,-24 0-93,0 0 16,-24-1-16,23 1 16,1 0-16,0 0 15,-24 0-15,-1-25 16,-23 25-16,72 0 15,-49 0-15,1-1 16,-25-23-16,25 48 16,0-48-16,-1 23 15,1 25-15,24-48 16,24 48-16,-49 0 15,49-24 17,-24 24 46,0-24-63,24 24-15,-24 0 16,-25 0-16,25-24 15,0 24-15,-24-25 16,-1 25-16,-23 0 16,-1 0-16,49-24 15,-49 0-15,1 0 16,48 24-16,-49-24 15,25-1-15,23 25 16,1-24-16,0 0 16,0 24-1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1-11T18:49:00.28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ECB76D-838E-423B-9FA7-DBBC4F494078}" emma:medium="tactile" emma:mode="ink">
          <msink:context xmlns:msink="http://schemas.microsoft.com/ink/2010/main" type="inkDrawing" rotatedBoundingBox="2222,12432 4810,8941 9121,12138 6533,15628" hotPoints="7786,11985 5397,14375 3007,11985 5397,9596" semanticType="enclosure" shapeName="Circle"/>
        </emma:interpretation>
      </emma:emma>
    </inkml:annotationXML>
    <inkml:trace contextRef="#ctx0" brushRef="#br0">3505 978 0,'0'-37'15,"-37"0"17,37 0-32,-36 0 0,36 37 15,0-37 1,0 37-16,-37 0 0,37-36 15,0-1 1,0 37-16,-37-37 16,37 37-1,-37-37-15,37 0 16,-37 1-16,37-1 0,-36 0 15,-1 37 1,37-37-16,-37 0 0,0 1 16,0-1-1,37 0-15,-37 37 16,1-37-1,-1 37-15,37-37 0,-74 0 16,74 37-16,-37 0 16,1-36-16,-1 36 15,0 0-15,-37 0 16,74-37-1,-36 0-15,-38 37 0,37 0 16,-37 0 0,74 0-16,-73 0 0,36-37 15,0 37 1,-36 0-16,36 0 15,0 0-15,-73 0 0,73 0 16,-74 0 0,38 0-16,-1 0 0,0 0 15,-36 0 1,0 0-16,36 0 0,0 0 15,38 0 1,-38 0-16,37 0 16,0 0-1,0 0-15,1 0 16,-38 0-16,37 37 15,0-37-15,37 37 16,-36 0-16,-75 36 16,74-73-16,-36 74 15,36-37-15,-74 110 16,75-110-1,-38 36-15,0 38 0,38-74 16,-1 73-16,0-36 31,-73 110-31,110-111 0,0 38 16,-37-38-1,0 38-15,37-37 0,0 73 16,0-74 0,-37 38-16,37-38 15,0 1-15,0 37 16,0-1-1,0-36-15,0 36 0,0-73 16,0 36 0,0 1-16,37 36 15,-37-73-15,0 0 16,37 74-16,-37-75 15,37 38 1,-1 0-16,-36-1 0,37 38 16,37-75-1,-74 75-15,73-37 0,-36-38 16,-37 75-16,37-111 15,0 37 1,0 36-16,-1-73 0,1 37 16,0 0-1,0-37-15,0 73 0,36-36 16,-36 0-1,0 0-15,37-37 16,-38 74-16,75-38 0,-74-36 31,73 37-31,-36-37 0,-1 0 31,1 0-31,-37 0 16,73 0-16,-36 0 16,-1 0-16,38-37 15,-1 37 1,1 0-16,-1 0 0,37 0 15,74 0-15,-37 0 16,37 0-16,-37 0 16,37 0-16,-74 0 15,1 0 1,36 0-16,0 0 0,-147 0 15,73 0 1,0 0-16,-36-36 0,0-1 16,-1 37-1,-36-37-15,0-37 16,37 74-16,-38-73 0,1 36 15,37-74 1,-74 75-16,0-38 0,37-36 16,-37 36-1,36 0-15,-36 37 16,0-73-16,37 0 15,-37-74-15,0 73 16,0 1-16,0-1 0,0 1 16,-37-1-1,-36-73 1,-1-73-16,37 183 15,1-36-15,-1-1 16,0 38 0,0 36-16,-37-37 0,74 37 15,-36-36 1,-1 73-16,0-74 0,37 74 15,-37-37-15,-36-36 16,36 36 0,-37 0-16,-73-73 0,73 73 15,1-37 1,-38 37-16,1-36 0,73 36 15,-37 0 1,1-37-16,36 74 0,-73-73 16,73 73-1,-37-37-15,74 0 16,-37 37-16,0 0 0,1-37 15,36 37 17,-37 0-32,37-36 15,0 36-15,-37-37 16,37 37-1,-74 0-15,38 0 16,-38-37 0,37 37-1,0-37 1,-36 37-1,-1-37-15,37 0 0,-36 37 16,36-36 0,0 36-16,0 0 0,0-37 15,-36 37 1,73-37 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6D578FD-B89E-4209-A04F-C6ABFF0980FC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2015"/>
            <a:ext cx="5680103" cy="4605085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23E6DB2-0871-4D4C-BA0B-FFDCFFD13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6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539750" y="3357563"/>
            <a:ext cx="8064500" cy="14398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13325"/>
            <a:ext cx="8064500" cy="1368425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0"/>
              </a:spcAft>
              <a:tabLst/>
              <a:defRPr sz="2400" b="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15716" name="Picture 356" descr="Logo_PPT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217488"/>
            <a:ext cx="25193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797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79388"/>
            <a:ext cx="2124075" cy="6202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79388"/>
            <a:ext cx="6219825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163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636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80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1719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719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056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401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36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36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807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972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Picture 333" descr="Logo_PPT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385763"/>
            <a:ext cx="25193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0" name="Line 326"/>
          <p:cNvSpPr>
            <a:spLocks noChangeShapeType="1"/>
          </p:cNvSpPr>
          <p:nvPr/>
        </p:nvSpPr>
        <p:spPr bwMode="gray">
          <a:xfrm>
            <a:off x="107950" y="1168400"/>
            <a:ext cx="89281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82800" rIns="90000" bIns="46800"/>
          <a:lstStyle/>
          <a:p>
            <a:endParaRPr lang="en-GB"/>
          </a:p>
        </p:txBody>
      </p:sp>
      <p:sp>
        <p:nvSpPr>
          <p:cNvPr id="1351" name="Line 327"/>
          <p:cNvSpPr>
            <a:spLocks noChangeShapeType="1"/>
          </p:cNvSpPr>
          <p:nvPr/>
        </p:nvSpPr>
        <p:spPr bwMode="gray">
          <a:xfrm>
            <a:off x="107950" y="133350"/>
            <a:ext cx="89281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82800" rIns="90000" bIns="46800"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412875"/>
            <a:ext cx="84963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Klicken Sie, um die Formate des Vorlagentextes zu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3850" y="6381750"/>
            <a:ext cx="66357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000"/>
            </a:lvl1pPr>
          </a:lstStyle>
          <a:p>
            <a:r>
              <a:rPr lang="en-US" altLang="en-US"/>
              <a:t>08/01/2018   Per Bengtsson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959600" y="6381750"/>
            <a:ext cx="18605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000"/>
            </a:lvl1pPr>
          </a:lstStyle>
          <a:p>
            <a:fld id="{AC31EF3A-32E0-458E-AE5C-0219F1377C8D}" type="slidenum">
              <a:rPr lang="da-DK" smtClean="0"/>
              <a:t>‹#›</a:t>
            </a:fld>
            <a:endParaRPr lang="da-DK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179388"/>
            <a:ext cx="60483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LindeDaxPowerPoin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LindeDaxPowerPoin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LindeDaxPowerPoin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LindeDaxPowerPoin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LindeDaxPowerPoin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LindeDaxPowerPoin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LindeDaxPowerPoin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LindeDaxPowerPoint" pitchFamily="34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tabLst>
          <a:tab pos="266700" algn="l"/>
        </a:tabLs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tabLst>
          <a:tab pos="266700" algn="l"/>
        </a:tabLst>
        <a:defRPr sz="1600">
          <a:solidFill>
            <a:schemeClr val="tx1"/>
          </a:solidFill>
          <a:latin typeface="+mn-lt"/>
        </a:defRPr>
      </a:lvl2pPr>
      <a:lvl3pPr marL="263525" indent="-260350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Font typeface="LindeDaxPowerPoint" pitchFamily="34" charset="0"/>
        <a:buChar char="●"/>
        <a:tabLst>
          <a:tab pos="266700" algn="l"/>
        </a:tabLst>
        <a:defRPr sz="1600">
          <a:solidFill>
            <a:schemeClr val="tx1"/>
          </a:solidFill>
          <a:latin typeface="+mn-lt"/>
        </a:defRPr>
      </a:lvl3pPr>
      <a:lvl4pPr marL="539750" indent="-274638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Font typeface="LindeDaxPowerPoint" pitchFamily="34" charset="0"/>
        <a:buChar char="●"/>
        <a:tabLst>
          <a:tab pos="266700" algn="l"/>
        </a:tabLst>
        <a:defRPr sz="1600">
          <a:solidFill>
            <a:schemeClr val="tx1"/>
          </a:solidFill>
          <a:latin typeface="+mn-lt"/>
        </a:defRPr>
      </a:lvl4pPr>
      <a:lvl5pPr marL="806450" indent="-265113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Font typeface="LindeDaxPowerPoint" pitchFamily="34" charset="0"/>
        <a:buChar char="●"/>
        <a:tabLst>
          <a:tab pos="266700" algn="l"/>
        </a:tabLst>
        <a:defRPr sz="1600">
          <a:solidFill>
            <a:schemeClr val="tx1"/>
          </a:solidFill>
          <a:latin typeface="+mn-lt"/>
        </a:defRPr>
      </a:lvl5pPr>
      <a:lvl6pPr marL="1263650" indent="-265113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Font typeface="LindeDaxPowerPoint" pitchFamily="34" charset="0"/>
        <a:buChar char="●"/>
        <a:tabLst>
          <a:tab pos="266700" algn="l"/>
        </a:tabLst>
        <a:defRPr sz="1600">
          <a:solidFill>
            <a:schemeClr val="tx1"/>
          </a:solidFill>
          <a:latin typeface="+mn-lt"/>
        </a:defRPr>
      </a:lvl6pPr>
      <a:lvl7pPr marL="1720850" indent="-265113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Font typeface="LindeDaxPowerPoint" pitchFamily="34" charset="0"/>
        <a:buChar char="●"/>
        <a:tabLst>
          <a:tab pos="266700" algn="l"/>
        </a:tabLst>
        <a:defRPr sz="1600">
          <a:solidFill>
            <a:schemeClr val="tx1"/>
          </a:solidFill>
          <a:latin typeface="+mn-lt"/>
        </a:defRPr>
      </a:lvl7pPr>
      <a:lvl8pPr marL="2178050" indent="-265113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Font typeface="LindeDaxPowerPoint" pitchFamily="34" charset="0"/>
        <a:buChar char="●"/>
        <a:tabLst>
          <a:tab pos="266700" algn="l"/>
        </a:tabLst>
        <a:defRPr sz="1600">
          <a:solidFill>
            <a:schemeClr val="tx1"/>
          </a:solidFill>
          <a:latin typeface="+mn-lt"/>
        </a:defRPr>
      </a:lvl8pPr>
      <a:lvl9pPr marL="2635250" indent="-265113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Font typeface="LindeDaxPowerPoint" pitchFamily="34" charset="0"/>
        <a:buChar char="●"/>
        <a:tabLst>
          <a:tab pos="26670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4940745"/>
            <a:ext cx="8064500" cy="576337"/>
          </a:xfrm>
        </p:spPr>
        <p:txBody>
          <a:bodyPr/>
          <a:lstStyle/>
          <a:p>
            <a:r>
              <a:rPr lang="en-US" dirty="0"/>
              <a:t>We Love Welding			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5732983"/>
            <a:ext cx="3816226" cy="576337"/>
          </a:xfrm>
        </p:spPr>
        <p:txBody>
          <a:bodyPr/>
          <a:lstStyle/>
          <a:p>
            <a:r>
              <a:rPr lang="en-US" dirty="0"/>
              <a:t>Per Bengtsson, January 2018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09120"/>
            <a:ext cx="891183" cy="593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57192"/>
            <a:ext cx="1112912" cy="1112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9685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6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508894"/>
            <a:ext cx="8496300" cy="47768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08/01/2018   Per Bengtsson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650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Gamla</a:t>
            </a:r>
            <a:r>
              <a:rPr lang="en-US" dirty="0"/>
              <a:t> VHS-</a:t>
            </a:r>
            <a:r>
              <a:rPr lang="en-US" dirty="0" err="1"/>
              <a:t>filmer</a:t>
            </a:r>
            <a:r>
              <a:rPr lang="en-US" dirty="0"/>
              <a:t> ?  (Retro).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08/01/2018   Per Bengtsson</a:t>
            </a:r>
            <a:endParaRPr lang="en-GB" altLang="en-US"/>
          </a:p>
        </p:txBody>
      </p:sp>
      <p:pic>
        <p:nvPicPr>
          <p:cNvPr id="5" name="Picture 4" descr="C:\Users\se11b6\AppData\Local\Microsoft\Windows\Temporary Internet Files\Content.Word\20180110_1736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7981" y="1482539"/>
            <a:ext cx="431599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48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AGA </a:t>
            </a:r>
            <a:r>
              <a:rPr lang="sv-SE" dirty="0" err="1">
                <a:solidFill>
                  <a:srgbClr val="FF0000"/>
                </a:solidFill>
              </a:rPr>
              <a:t>Historical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Archives</a:t>
            </a:r>
            <a:r>
              <a:rPr lang="sv-SE" dirty="0">
                <a:solidFill>
                  <a:srgbClr val="FF0000"/>
                </a:solidFill>
              </a:rPr>
              <a:t> Svenska. </a:t>
            </a:r>
            <a:r>
              <a:rPr lang="sv-SE" dirty="0" err="1">
                <a:solidFill>
                  <a:srgbClr val="FF0000"/>
                </a:solidFill>
              </a:rPr>
              <a:t>You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tube</a:t>
            </a:r>
            <a:r>
              <a:rPr lang="sv-SE" dirty="0">
                <a:solidFill>
                  <a:srgbClr val="FF0000"/>
                </a:solidFill>
              </a:rPr>
              <a:t> kanal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>
                <a:latin typeface="Arial Black" panose="020B0A04020102020204" pitchFamily="34" charset="0"/>
              </a:rPr>
              <a:t>Säkerhet</a:t>
            </a:r>
          </a:p>
          <a:p>
            <a:r>
              <a:rPr lang="sv-SE" b="0" dirty="0"/>
              <a:t>Säkerhet vid svetsning och skärning med gas </a:t>
            </a:r>
          </a:p>
          <a:p>
            <a:r>
              <a:rPr lang="sv-SE" sz="1800" i="1" dirty="0">
                <a:latin typeface="Arial Black" panose="020B0A04020102020204" pitchFamily="34" charset="0"/>
              </a:rPr>
              <a:t>TIG</a:t>
            </a:r>
          </a:p>
          <a:p>
            <a:r>
              <a:rPr lang="en-US" b="0" dirty="0"/>
              <a:t>TIG-</a:t>
            </a:r>
            <a:r>
              <a:rPr lang="en-US" b="0" dirty="0" err="1"/>
              <a:t>svetsning</a:t>
            </a:r>
            <a:r>
              <a:rPr lang="en-US" b="0" dirty="0"/>
              <a:t> </a:t>
            </a:r>
            <a:r>
              <a:rPr lang="en-US" b="0" dirty="0" err="1"/>
              <a:t>grundläggande</a:t>
            </a:r>
            <a:endParaRPr lang="en-US" b="0" dirty="0"/>
          </a:p>
          <a:p>
            <a:r>
              <a:rPr lang="en-US" b="0" dirty="0"/>
              <a:t>TIG-</a:t>
            </a:r>
            <a:r>
              <a:rPr lang="en-US" b="0" dirty="0" err="1"/>
              <a:t>svetsning</a:t>
            </a:r>
            <a:r>
              <a:rPr lang="en-US" b="0" dirty="0"/>
              <a:t> </a:t>
            </a:r>
            <a:r>
              <a:rPr lang="en-US" b="0" dirty="0" err="1"/>
              <a:t>aluminium</a:t>
            </a:r>
            <a:r>
              <a:rPr lang="en-US" b="0" dirty="0"/>
              <a:t> </a:t>
            </a:r>
          </a:p>
          <a:p>
            <a:r>
              <a:rPr lang="en-US" b="0" dirty="0"/>
              <a:t>TIG </a:t>
            </a:r>
            <a:r>
              <a:rPr lang="en-US" b="0" dirty="0" err="1"/>
              <a:t>svetsning</a:t>
            </a:r>
            <a:r>
              <a:rPr lang="en-US" b="0" dirty="0"/>
              <a:t> </a:t>
            </a:r>
            <a:r>
              <a:rPr lang="en-US" b="0" dirty="0" err="1"/>
              <a:t>rosfritt</a:t>
            </a:r>
            <a:r>
              <a:rPr lang="en-US" b="0" dirty="0"/>
              <a:t> </a:t>
            </a:r>
          </a:p>
          <a:p>
            <a:r>
              <a:rPr lang="sv-SE" i="1" dirty="0">
                <a:latin typeface="Arial Black" panose="020B0A04020102020204" pitchFamily="34" charset="0"/>
              </a:rPr>
              <a:t>MIG/MAG</a:t>
            </a:r>
          </a:p>
          <a:p>
            <a:r>
              <a:rPr lang="sv-SE" b="0" dirty="0"/>
              <a:t>MIG MAG svetsning grundläggande</a:t>
            </a:r>
          </a:p>
          <a:p>
            <a:r>
              <a:rPr lang="sv-SE" b="0" dirty="0"/>
              <a:t>MIG och MAG svetsning för GDS proffs </a:t>
            </a:r>
            <a:r>
              <a:rPr lang="sv-SE" b="0" dirty="0" err="1"/>
              <a:t>proffs</a:t>
            </a:r>
            <a:r>
              <a:rPr lang="sv-SE" b="0" dirty="0"/>
              <a:t> </a:t>
            </a:r>
          </a:p>
          <a:p>
            <a:r>
              <a:rPr lang="sv-SE" b="0" dirty="0"/>
              <a:t>MIG och MAG-svetsning med kort puls </a:t>
            </a:r>
          </a:p>
          <a:p>
            <a:r>
              <a:rPr lang="sv-SE" i="1" dirty="0">
                <a:latin typeface="Arial Black" panose="020B0A04020102020204" pitchFamily="34" charset="0"/>
              </a:rPr>
              <a:t>Skärning</a:t>
            </a:r>
          </a:p>
          <a:p>
            <a:r>
              <a:rPr lang="en-US" b="0" dirty="0" err="1"/>
              <a:t>För</a:t>
            </a:r>
            <a:r>
              <a:rPr lang="en-US" b="0" dirty="0"/>
              <a:t> </a:t>
            </a:r>
            <a:r>
              <a:rPr lang="en-US" b="0" dirty="0" err="1"/>
              <a:t>mer</a:t>
            </a:r>
            <a:r>
              <a:rPr lang="en-US" b="0" dirty="0"/>
              <a:t> </a:t>
            </a:r>
            <a:r>
              <a:rPr lang="en-US" b="0" dirty="0" err="1"/>
              <a:t>ekonomisk</a:t>
            </a:r>
            <a:r>
              <a:rPr lang="en-US" b="0" dirty="0"/>
              <a:t> </a:t>
            </a:r>
            <a:r>
              <a:rPr lang="en-US" b="0" dirty="0" err="1"/>
              <a:t>gasskärning</a:t>
            </a:r>
            <a:endParaRPr lang="sv-SE" b="0" dirty="0"/>
          </a:p>
          <a:p>
            <a:r>
              <a:rPr lang="en-US" b="0" dirty="0" err="1"/>
              <a:t>Grovskärning</a:t>
            </a:r>
            <a:r>
              <a:rPr lang="en-US" b="0" dirty="0"/>
              <a:t> 1000 mm </a:t>
            </a:r>
            <a:r>
              <a:rPr lang="en-US" b="0" dirty="0" err="1"/>
              <a:t>stålgjutgods</a:t>
            </a:r>
            <a:endParaRPr lang="en-US" b="0" dirty="0"/>
          </a:p>
          <a:p>
            <a:r>
              <a:rPr lang="en-US" b="0" dirty="0" err="1"/>
              <a:t>Gaser</a:t>
            </a:r>
            <a:r>
              <a:rPr lang="en-US" b="0" dirty="0"/>
              <a:t> och </a:t>
            </a:r>
            <a:r>
              <a:rPr lang="en-US" b="0" dirty="0" err="1"/>
              <a:t>laserljus</a:t>
            </a:r>
            <a:r>
              <a:rPr lang="en-US" b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08/01/2018   Per Bengtsson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77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Gå</a:t>
            </a:r>
            <a:r>
              <a:rPr lang="en-US" dirty="0"/>
              <a:t> in </a:t>
            </a:r>
            <a:r>
              <a:rPr lang="en-US" dirty="0" err="1"/>
              <a:t>på</a:t>
            </a:r>
            <a:r>
              <a:rPr lang="en-US" dirty="0"/>
              <a:t> you 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08/01/2018   Per Bengtsson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815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AGA </a:t>
            </a:r>
            <a:r>
              <a:rPr lang="en-US" dirty="0" err="1">
                <a:solidFill>
                  <a:srgbClr val="FF0000"/>
                </a:solidFill>
              </a:rPr>
              <a:t>avser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producera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utbildningsfilmer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Ni </a:t>
            </a:r>
            <a:r>
              <a:rPr lang="en-US" sz="2400" dirty="0" err="1"/>
              <a:t>kan</a:t>
            </a:r>
            <a:r>
              <a:rPr lang="en-US" sz="2400" dirty="0"/>
              <a:t> under </a:t>
            </a:r>
            <a:r>
              <a:rPr lang="en-US" sz="2400" dirty="0" err="1"/>
              <a:t>dagen</a:t>
            </a:r>
            <a:r>
              <a:rPr lang="en-US" sz="2400" dirty="0"/>
              <a:t> </a:t>
            </a:r>
            <a:r>
              <a:rPr lang="en-US" sz="2400" dirty="0" err="1"/>
              <a:t>kontakta</a:t>
            </a:r>
            <a:r>
              <a:rPr lang="en-US" sz="2400" dirty="0"/>
              <a:t> </a:t>
            </a:r>
            <a:r>
              <a:rPr lang="en-US" sz="2400" dirty="0" err="1"/>
              <a:t>mig</a:t>
            </a:r>
            <a:r>
              <a:rPr lang="en-US" sz="2400" dirty="0"/>
              <a:t> </a:t>
            </a:r>
            <a:r>
              <a:rPr lang="en-US" sz="2400" dirty="0" err="1"/>
              <a:t>så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vi </a:t>
            </a:r>
            <a:r>
              <a:rPr lang="en-US" sz="2400" dirty="0" err="1"/>
              <a:t>diskutera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 err="1"/>
              <a:t>eventuella</a:t>
            </a:r>
            <a:r>
              <a:rPr lang="en-US" sz="2400" dirty="0"/>
              <a:t> </a:t>
            </a:r>
            <a:r>
              <a:rPr lang="en-US" sz="2400" dirty="0" err="1"/>
              <a:t>önskemål</a:t>
            </a:r>
            <a:r>
              <a:rPr lang="en-US" sz="2400" dirty="0"/>
              <a:t> om </a:t>
            </a:r>
            <a:r>
              <a:rPr lang="en-US" sz="2400" dirty="0" err="1">
                <a:solidFill>
                  <a:srgbClr val="FF0000"/>
                </a:solidFill>
              </a:rPr>
              <a:t>nya</a:t>
            </a:r>
            <a:r>
              <a:rPr lang="en-US" sz="2400" dirty="0"/>
              <a:t> </a:t>
            </a:r>
            <a:r>
              <a:rPr lang="en-US" sz="2400" dirty="0" err="1"/>
              <a:t>filmer</a:t>
            </a:r>
            <a:r>
              <a:rPr lang="en-US" sz="2400" dirty="0"/>
              <a:t>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800" dirty="0" err="1"/>
              <a:t>Samt</a:t>
            </a:r>
            <a:r>
              <a:rPr lang="en-US" sz="1800" dirty="0"/>
              <a:t> om </a:t>
            </a:r>
            <a:r>
              <a:rPr lang="en-US" sz="1800" dirty="0" err="1"/>
              <a:t>det</a:t>
            </a:r>
            <a:r>
              <a:rPr lang="en-US" sz="1800" dirty="0"/>
              <a:t>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någon</a:t>
            </a:r>
            <a:r>
              <a:rPr lang="en-US" sz="1800" dirty="0"/>
              <a:t> </a:t>
            </a:r>
            <a:r>
              <a:rPr lang="en-US" sz="1800" dirty="0" err="1"/>
              <a:t>av</a:t>
            </a:r>
            <a:r>
              <a:rPr lang="en-US" sz="1800" dirty="0"/>
              <a:t> de </a:t>
            </a:r>
            <a:r>
              <a:rPr lang="en-US" sz="1800" dirty="0" err="1"/>
              <a:t>gamla</a:t>
            </a:r>
            <a:r>
              <a:rPr lang="en-US" sz="1800" dirty="0"/>
              <a:t> </a:t>
            </a:r>
            <a:r>
              <a:rPr lang="en-US" sz="1800" dirty="0" err="1"/>
              <a:t>filmerna</a:t>
            </a:r>
            <a:r>
              <a:rPr lang="en-US" sz="1800" dirty="0"/>
              <a:t> 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saknar</a:t>
            </a:r>
            <a:r>
              <a:rPr lang="en-US" sz="1800" dirty="0"/>
              <a:t> </a:t>
            </a:r>
            <a:r>
              <a:rPr lang="en-US" sz="1800" dirty="0" err="1"/>
              <a:t>eller</a:t>
            </a:r>
            <a:r>
              <a:rPr lang="en-US" sz="1800" dirty="0"/>
              <a:t> </a:t>
            </a:r>
            <a:r>
              <a:rPr lang="en-US" sz="1800" dirty="0" err="1"/>
              <a:t>tycker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 err="1"/>
              <a:t>vore</a:t>
            </a:r>
            <a:r>
              <a:rPr lang="en-US" sz="1800" dirty="0"/>
              <a:t> </a:t>
            </a:r>
            <a:r>
              <a:rPr lang="en-US" sz="1800" dirty="0" err="1"/>
              <a:t>värt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producera</a:t>
            </a:r>
            <a:r>
              <a:rPr lang="en-US" sz="1800" dirty="0"/>
              <a:t> I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ny</a:t>
            </a:r>
            <a:r>
              <a:rPr lang="en-US" sz="1800" dirty="0"/>
              <a:t> version.</a:t>
            </a:r>
          </a:p>
          <a:p>
            <a:endParaRPr lang="en-US" dirty="0"/>
          </a:p>
          <a:p>
            <a:r>
              <a:rPr lang="en-US" dirty="0"/>
              <a:t>                 </a:t>
            </a:r>
          </a:p>
          <a:p>
            <a:r>
              <a:rPr lang="en-US" dirty="0"/>
              <a:t>				</a:t>
            </a:r>
            <a:r>
              <a:rPr lang="en-US" dirty="0" err="1"/>
              <a:t>Gilla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Facebook                 We love Welding </a:t>
            </a:r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08/01/2018   Per Bengtsson</a:t>
            </a:r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01208"/>
            <a:ext cx="536848" cy="5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6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200" dirty="0"/>
              <a:t>Tack </a:t>
            </a:r>
            <a:r>
              <a:rPr lang="en-US" sz="3200" dirty="0" err="1"/>
              <a:t>för</a:t>
            </a:r>
            <a:r>
              <a:rPr lang="en-US" sz="3200" dirty="0"/>
              <a:t> </a:t>
            </a:r>
            <a:r>
              <a:rPr lang="en-US" sz="3200" dirty="0" err="1"/>
              <a:t>visat</a:t>
            </a:r>
            <a:r>
              <a:rPr lang="en-US" sz="3200" dirty="0"/>
              <a:t> </a:t>
            </a:r>
            <a:r>
              <a:rPr lang="en-US" sz="3200" dirty="0" err="1"/>
              <a:t>intresse</a:t>
            </a:r>
            <a:r>
              <a:rPr lang="en-US" sz="3200" dirty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08/01/2018   Per Bengtsson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232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tube.com </a:t>
            </a:r>
            <a:r>
              <a:rPr lang="en-US" dirty="0" err="1"/>
              <a:t>kanal</a:t>
            </a:r>
            <a:r>
              <a:rPr lang="en-US" dirty="0"/>
              <a:t> “We love Welding”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08/01/2018   Per Bengtsson</a:t>
            </a:r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80920" cy="5175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547623" y="1801286"/>
              <a:ext cx="1276200" cy="766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8623" y="1792286"/>
                <a:ext cx="1293840" cy="7844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Arrow: Down 13"/>
          <p:cNvSpPr/>
          <p:nvPr/>
        </p:nvSpPr>
        <p:spPr bwMode="auto">
          <a:xfrm rot="1424759">
            <a:off x="2195736" y="908720"/>
            <a:ext cx="720080" cy="86409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itchFamily="34" charset="0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2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Klicka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på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länken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00" y="1412875"/>
            <a:ext cx="7950200" cy="4968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08/01/2018   Per Bengtsson</a:t>
            </a:r>
            <a:endParaRPr lang="en-GB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193823" y="1904966"/>
              <a:ext cx="3981600" cy="1905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4823" y="1895966"/>
                <a:ext cx="3999240" cy="1923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Arrow: Down 7"/>
          <p:cNvSpPr/>
          <p:nvPr/>
        </p:nvSpPr>
        <p:spPr bwMode="auto">
          <a:xfrm rot="19492501">
            <a:off x="2001030" y="887047"/>
            <a:ext cx="484632" cy="97840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itchFamily="34" charset="0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7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   </a:t>
            </a:r>
            <a:r>
              <a:rPr lang="en-US" sz="4000" dirty="0" err="1"/>
              <a:t>Spellistor</a:t>
            </a:r>
            <a:r>
              <a:rPr lang="en-US" sz="4000" dirty="0"/>
              <a:t>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508894"/>
            <a:ext cx="8496300" cy="47768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08/01/2018   Per Bengtsson</a:t>
            </a:r>
            <a:endParaRPr lang="en-GB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189779" y="3530974"/>
              <a:ext cx="1756800" cy="1509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779" y="3521974"/>
                <a:ext cx="1774440" cy="15267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Arrow: Down 8"/>
          <p:cNvSpPr/>
          <p:nvPr/>
        </p:nvSpPr>
        <p:spPr bwMode="auto">
          <a:xfrm>
            <a:off x="1475656" y="1196752"/>
            <a:ext cx="1008112" cy="273630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itchFamily="34" charset="0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18056"/>
      </p:ext>
    </p:extLst>
  </p:cSld>
  <p:clrMapOvr>
    <a:masterClrMapping/>
  </p:clrMapOvr>
</p:sld>
</file>

<file path=ppt/theme/theme1.xml><?xml version="1.0" encoding="utf-8"?>
<a:theme xmlns:a="http://schemas.openxmlformats.org/drawingml/2006/main" name="AGA template">
  <a:themeElements>
    <a:clrScheme name="Linde_PPTxp_Vorlage 1">
      <a:dk1>
        <a:srgbClr val="000000"/>
      </a:dk1>
      <a:lt1>
        <a:srgbClr val="FFFFFF"/>
      </a:lt1>
      <a:dk2>
        <a:srgbClr val="DF8383"/>
      </a:dk2>
      <a:lt2>
        <a:srgbClr val="BF0707"/>
      </a:lt2>
      <a:accent1>
        <a:srgbClr val="666666"/>
      </a:accent1>
      <a:accent2>
        <a:srgbClr val="949494"/>
      </a:accent2>
      <a:accent3>
        <a:srgbClr val="FFFFFF"/>
      </a:accent3>
      <a:accent4>
        <a:srgbClr val="000000"/>
      </a:accent4>
      <a:accent5>
        <a:srgbClr val="B8B8B8"/>
      </a:accent5>
      <a:accent6>
        <a:srgbClr val="868686"/>
      </a:accent6>
      <a:hlink>
        <a:srgbClr val="B2B2B2"/>
      </a:hlink>
      <a:folHlink>
        <a:srgbClr val="D1D1D1"/>
      </a:folHlink>
    </a:clrScheme>
    <a:fontScheme name="Linde_PPTxp_Vorlage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 typeface="LindeDaxPowerPoint" pitchFamily="34" charset="0"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 typeface="LindeDaxPowerPoint" pitchFamily="34" charset="0"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lnDef>
  </a:objectDefaults>
  <a:extraClrSchemeLst>
    <a:extraClrScheme>
      <a:clrScheme name="Linde_PPTxp_Vorlage 1">
        <a:dk1>
          <a:srgbClr val="000000"/>
        </a:dk1>
        <a:lt1>
          <a:srgbClr val="FFFFFF"/>
        </a:lt1>
        <a:dk2>
          <a:srgbClr val="DF8383"/>
        </a:dk2>
        <a:lt2>
          <a:srgbClr val="BF0707"/>
        </a:lt2>
        <a:accent1>
          <a:srgbClr val="666666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B8B8B8"/>
        </a:accent5>
        <a:accent6>
          <a:srgbClr val="868686"/>
        </a:accent6>
        <a:hlink>
          <a:srgbClr val="B2B2B2"/>
        </a:hlink>
        <a:folHlink>
          <a:srgbClr val="D1D1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AGA template</Template>
  <TotalTime>3</TotalTime>
  <Words>170</Words>
  <Application>Microsoft Office PowerPoint</Application>
  <PresentationFormat>Bildspel på skärmen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 Black</vt:lpstr>
      <vt:lpstr>Calibri</vt:lpstr>
      <vt:lpstr>LindeDaxPowerPoint</vt:lpstr>
      <vt:lpstr>AGA template</vt:lpstr>
      <vt:lpstr>We Love Welding    </vt:lpstr>
      <vt:lpstr>Gamla VHS-filmer ?  (Retro). </vt:lpstr>
      <vt:lpstr>AGA Historical Archives Svenska. You tube kanal</vt:lpstr>
      <vt:lpstr>PowerPoint-presentation</vt:lpstr>
      <vt:lpstr>AGA avser att producera nya utbildningsfilmer.</vt:lpstr>
      <vt:lpstr>PowerPoint-presentation</vt:lpstr>
      <vt:lpstr>You tube.com kanal “We love Welding” </vt:lpstr>
      <vt:lpstr>Klicka på länken</vt:lpstr>
      <vt:lpstr>    Spellistor:</vt:lpstr>
      <vt:lpstr>PowerPoint-presentation</vt:lpstr>
    </vt:vector>
  </TitlesOfParts>
  <Company>Linde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 Christiansen</dc:creator>
  <cp:lastModifiedBy>Pers konto</cp:lastModifiedBy>
  <cp:revision>440</cp:revision>
  <cp:lastPrinted>2017-05-17T09:33:47Z</cp:lastPrinted>
  <dcterms:created xsi:type="dcterms:W3CDTF">2016-01-22T12:43:54Z</dcterms:created>
  <dcterms:modified xsi:type="dcterms:W3CDTF">2018-01-11T19:42:34Z</dcterms:modified>
</cp:coreProperties>
</file>